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0B2840-68A9-42ED-A119-631DC5661A47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699E7-D241-4B15-A9E0-0F22DDCAB92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5146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699E7-D241-4B15-A9E0-0F22DDCAB92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3116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2021/7/29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Backup\Desktop\207220243_172239338210018_3472095923186590908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983"/>
          <a:stretch/>
        </p:blipFill>
        <p:spPr bwMode="auto">
          <a:xfrm>
            <a:off x="683568" y="39246"/>
            <a:ext cx="777686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Backup\Desktop\207220243_172239338210018_3472095923186590908_n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11" r="-668" b="45442"/>
          <a:stretch/>
        </p:blipFill>
        <p:spPr bwMode="auto">
          <a:xfrm>
            <a:off x="244181" y="1600376"/>
            <a:ext cx="8665932" cy="175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229474" y="3221682"/>
            <a:ext cx="86659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1.Laloken a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monanaw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kamay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2.Diteken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faedet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.Kacitamokis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kasaopo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alomanay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4.Kalaliyas a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palaeden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aro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’.</a:t>
            </a:r>
          </a:p>
          <a:p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5.Milaelif to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pitenaan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panganganen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6.Lalaloken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misiwdoko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taliyokan</a:t>
            </a:r>
            <a:r>
              <a:rPr lang="en-US" altLang="zh-TW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TW" alt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zh-TW" altLang="en-U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</a:t>
            </a:r>
            <a:endParaRPr lang="zh-TW" altLang="en-US" sz="1200" b="1" dirty="0">
              <a:solidFill>
                <a:srgbClr val="FF0000"/>
              </a:solidFill>
              <a:latin typeface="微軟正黑體 Light" panose="020B0304030504040204" pitchFamily="34" charset="-120"/>
              <a:ea typeface="微軟正黑體 Light" panose="020B03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524328" y="3342755"/>
            <a:ext cx="1249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Times New Roman" panose="02020603050405020304" pitchFamily="18" charset="0"/>
              </a:rPr>
              <a:t>阿美族語</a:t>
            </a:r>
            <a:r>
              <a:rPr lang="en-US" altLang="zh-TW" b="1" dirty="0">
                <a:solidFill>
                  <a:srgbClr val="FF0000"/>
                </a:solidFill>
                <a:latin typeface="微軟正黑體 Light" panose="020B0304030504040204" pitchFamily="34" charset="-120"/>
                <a:ea typeface="微軟正黑體 Light" panose="020B03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b="1" dirty="0"/>
          </a:p>
        </p:txBody>
      </p:sp>
      <p:sp>
        <p:nvSpPr>
          <p:cNvPr id="7" name="矩形 6"/>
          <p:cNvSpPr/>
          <p:nvPr/>
        </p:nvSpPr>
        <p:spPr>
          <a:xfrm>
            <a:off x="6389661" y="6550223"/>
            <a:ext cx="27013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dirty="0">
                <a:solidFill>
                  <a:srgbClr val="C00000"/>
                </a:solidFill>
              </a:rPr>
              <a:t>新城鄉族語推廣教室編製 </a:t>
            </a:r>
            <a:r>
              <a:rPr lang="en-US" altLang="zh-TW" sz="1400" b="1" dirty="0">
                <a:solidFill>
                  <a:srgbClr val="C00000"/>
                </a:solidFill>
              </a:rPr>
              <a:t>110.07</a:t>
            </a:r>
          </a:p>
        </p:txBody>
      </p:sp>
    </p:spTree>
    <p:extLst>
      <p:ext uri="{BB962C8B-B14F-4D97-AF65-F5344CB8AC3E}">
        <p14:creationId xmlns:p14="http://schemas.microsoft.com/office/powerpoint/2010/main" val="281777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</Words>
  <Application>Microsoft Office PowerPoint</Application>
  <PresentationFormat>如螢幕大小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 Light</vt:lpstr>
      <vt:lpstr>新細明體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WIN10</dc:creator>
  <cp:lastModifiedBy>WIN10</cp:lastModifiedBy>
  <cp:revision>2</cp:revision>
  <cp:lastPrinted>2021-07-29T00:16:52Z</cp:lastPrinted>
  <dcterms:created xsi:type="dcterms:W3CDTF">2021-07-28T23:57:35Z</dcterms:created>
  <dcterms:modified xsi:type="dcterms:W3CDTF">2021-07-29T00:33:18Z</dcterms:modified>
</cp:coreProperties>
</file>